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95" d="100"/>
          <a:sy n="95" d="100"/>
        </p:scale>
        <p:origin x="-114" y="-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9701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643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864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043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0461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1132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73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0490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0012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4370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3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1DD4A-9D3E-4D74-8926-BF5F93D6EEFA}" type="datetimeFigureOut">
              <a:rPr lang="it-IT" smtClean="0"/>
              <a:t>11/06/2020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C8B6D-35BA-4F1B-A6CD-E92EACD91F6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24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862753"/>
          </a:xfrm>
        </p:spPr>
        <p:txBody>
          <a:bodyPr/>
          <a:lstStyle/>
          <a:p>
            <a:pPr marL="0" indent="0" algn="ctr">
              <a:buNone/>
            </a:pPr>
            <a:r>
              <a:rPr lang="it-IT" dirty="0" smtClean="0"/>
              <a:t> </a:t>
            </a:r>
          </a:p>
          <a:p>
            <a:pPr marL="0" indent="0" algn="ctr">
              <a:buNone/>
            </a:pPr>
            <a:endParaRPr lang="it-IT" dirty="0"/>
          </a:p>
        </p:txBody>
      </p:sp>
      <p:pic>
        <p:nvPicPr>
          <p:cNvPr id="4" name="Immagin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069" y="162098"/>
            <a:ext cx="7589520" cy="164592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piede_FSEorganismo_inter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8490" y="5228590"/>
            <a:ext cx="5440680" cy="1155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sellaDiTesto 1"/>
          <p:cNvSpPr txBox="1"/>
          <p:nvPr/>
        </p:nvSpPr>
        <p:spPr>
          <a:xfrm>
            <a:off x="1477109" y="2733151"/>
            <a:ext cx="83401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 smtClean="0"/>
              <a:t>Opportunità di formazione professionale per ragazzi/e in uscita dai CPIA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2980234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65988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Iscrizioni fatte entro gennaio 2020</a:t>
            </a:r>
          </a:p>
          <a:p>
            <a:pPr marL="0" indent="0">
              <a:buNone/>
            </a:pPr>
            <a:r>
              <a:rPr lang="it-IT" dirty="0" smtClean="0"/>
              <a:t>Feedback dal portale</a:t>
            </a:r>
          </a:p>
          <a:p>
            <a:pPr marL="0" indent="0">
              <a:buNone/>
            </a:pPr>
            <a:r>
              <a:rPr lang="it-IT" dirty="0" smtClean="0"/>
              <a:t>In genere, successiva convocazione in presenza</a:t>
            </a:r>
          </a:p>
          <a:p>
            <a:pPr marL="0" indent="0">
              <a:buNone/>
            </a:pPr>
            <a:r>
              <a:rPr lang="it-IT" dirty="0" smtClean="0"/>
              <a:t>Nel dubbio contattare le singole segreterie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67055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673240"/>
            <a:ext cx="11069098" cy="55037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b="1" dirty="0" smtClean="0"/>
              <a:t>Corsi ODI triennali </a:t>
            </a:r>
            <a:r>
              <a:rPr lang="it-IT" dirty="0" smtClean="0"/>
              <a:t>(per chi esce dalle medie - fino ai 24 anni)</a:t>
            </a:r>
          </a:p>
          <a:p>
            <a:pPr marL="0" indent="0">
              <a:buNone/>
            </a:pPr>
            <a:r>
              <a:rPr lang="it-IT" dirty="0" smtClean="0"/>
              <a:t>Possibilità di triennali con sistema DUALE (400 ore su 990 I anno impresa formativa simulata, II e II azienda)</a:t>
            </a:r>
          </a:p>
          <a:p>
            <a:pPr marL="0" indent="0">
              <a:buNone/>
            </a:pPr>
            <a:r>
              <a:rPr lang="it-IT" b="1" dirty="0" smtClean="0"/>
              <a:t>Corsi ODI biennali </a:t>
            </a:r>
            <a:r>
              <a:rPr lang="it-IT" sz="2300" dirty="0" smtClean="0"/>
              <a:t>(dai 15 anni, anche con LARSA da 200 ore – non è scritto - 3/7/2020, contattare direttamente le segreterie)</a:t>
            </a:r>
          </a:p>
          <a:p>
            <a:pPr marL="0" indent="0">
              <a:buNone/>
            </a:pPr>
            <a:r>
              <a:rPr lang="it-IT" b="1" dirty="0" err="1" smtClean="0"/>
              <a:t>Monoennio</a:t>
            </a:r>
            <a:r>
              <a:rPr lang="it-IT" dirty="0" smtClean="0"/>
              <a:t> Riparazione auto Casa di Carità di corso </a:t>
            </a:r>
            <a:r>
              <a:rPr lang="it-IT" dirty="0" err="1" smtClean="0"/>
              <a:t>Brin</a:t>
            </a:r>
            <a:r>
              <a:rPr lang="it-IT" dirty="0" smtClean="0"/>
              <a:t> Torino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www.cittametropolitana.torino.it/cms/risorse/ifp/elenco_corsi_OI_2020-21.pdf</a:t>
            </a:r>
            <a:endParaRPr lang="it-IT" dirty="0" smtClean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Intorno a metà luglio dovremmo avere info certe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8437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673240"/>
            <a:ext cx="10515600" cy="5503723"/>
          </a:xfrm>
        </p:spPr>
        <p:txBody>
          <a:bodyPr/>
          <a:lstStyle/>
          <a:p>
            <a:pPr marL="0" indent="0">
              <a:buNone/>
            </a:pPr>
            <a:r>
              <a:rPr lang="it-IT" b="1" dirty="0" smtClean="0"/>
              <a:t>Corsi MDL </a:t>
            </a:r>
            <a:r>
              <a:rPr lang="it-IT" dirty="0" smtClean="0"/>
              <a:t>(almeno 18 anni)</a:t>
            </a:r>
          </a:p>
          <a:p>
            <a:pPr marL="0" indent="0">
              <a:buNone/>
            </a:pPr>
            <a:r>
              <a:rPr lang="it-IT" dirty="0">
                <a:hlinkClick r:id="rId2"/>
              </a:rPr>
              <a:t>http://</a:t>
            </a:r>
            <a:r>
              <a:rPr lang="it-IT" dirty="0" smtClean="0">
                <a:hlinkClick r:id="rId2"/>
              </a:rPr>
              <a:t>www.comune.torino.it/sfogliato/informalavoro/2018/Informalavoro_21_2018/files/assets/basic-html/page-1.html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err="1" smtClean="0"/>
              <a:t>Pagg</a:t>
            </a:r>
            <a:r>
              <a:rPr lang="it-IT" dirty="0" smtClean="0"/>
              <a:t>. 13-17 </a:t>
            </a:r>
          </a:p>
          <a:p>
            <a:pPr marL="0" indent="0">
              <a:buNone/>
            </a:pPr>
            <a:r>
              <a:rPr lang="it-IT" dirty="0" smtClean="0"/>
              <a:t>Pag. 23 disabili</a:t>
            </a:r>
          </a:p>
          <a:p>
            <a:pPr marL="0" indent="0">
              <a:buNone/>
            </a:pPr>
            <a:r>
              <a:rPr lang="it-IT" dirty="0" smtClean="0"/>
              <a:t>Pag. 6 stranieri con problemi linguistici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 smtClean="0"/>
              <a:t>Contattare le segreterie e/o fare la preiscrizione on line</a:t>
            </a: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40684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149</Words>
  <Application>Microsoft Office PowerPoint</Application>
  <PresentationFormat>Personalizzato</PresentationFormat>
  <Paragraphs>23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fabbri</dc:creator>
  <cp:lastModifiedBy>Spazio2</cp:lastModifiedBy>
  <cp:revision>13</cp:revision>
  <dcterms:created xsi:type="dcterms:W3CDTF">2020-05-03T08:38:13Z</dcterms:created>
  <dcterms:modified xsi:type="dcterms:W3CDTF">2020-06-11T09:13:56Z</dcterms:modified>
</cp:coreProperties>
</file>