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0" d="100"/>
          <a:sy n="70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522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4838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2403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7218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357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8158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9146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583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3771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2516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041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148B1-60AD-4EBB-8C21-4597431BBCD8}" type="datetimeFigureOut">
              <a:rPr lang="it-IT" smtClean="0"/>
              <a:t>13/02/2019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042C8-27D8-49D5-99CD-D8CC0070780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6222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486421" y="1823820"/>
            <a:ext cx="9144000" cy="2387600"/>
          </a:xfrm>
        </p:spPr>
        <p:txBody>
          <a:bodyPr>
            <a:prstTxWarp prst="textDeflate">
              <a:avLst/>
            </a:prstTxWarp>
            <a:norm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it-IT" sz="8800" dirty="0" smtClean="0">
                <a:ln w="0">
                  <a:solidFill>
                    <a:schemeClr val="tx1"/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Niagara Engraved" panose="04020502070703030202" pitchFamily="82" charset="0"/>
              </a:rPr>
              <a:t>THIS OLD HAMMER</a:t>
            </a:r>
            <a:endParaRPr lang="it-IT" sz="8800" dirty="0">
              <a:ln w="0">
                <a:solidFill>
                  <a:schemeClr val="tx1"/>
                </a:solidFill>
              </a:ln>
              <a:solidFill>
                <a:schemeClr val="accent4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Niagara Engraved" panose="0402050207070303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48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52187" y="3819012"/>
            <a:ext cx="46471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old</a:t>
            </a:r>
            <a:r>
              <a:rPr lang="it-IT" dirty="0"/>
              <a:t> </a:t>
            </a:r>
            <a:r>
              <a:rPr lang="it-IT" dirty="0" err="1"/>
              <a:t>hammer</a:t>
            </a:r>
            <a:r>
              <a:rPr lang="it-IT" dirty="0"/>
              <a:t> </a:t>
            </a:r>
            <a:r>
              <a:rPr lang="it-IT" dirty="0" err="1"/>
              <a:t>killed</a:t>
            </a:r>
            <a:r>
              <a:rPr lang="it-IT" dirty="0"/>
              <a:t> John Henry</a:t>
            </a:r>
            <a:br>
              <a:rPr lang="it-IT" dirty="0"/>
            </a:br>
            <a:r>
              <a:rPr lang="it-IT" dirty="0" err="1"/>
              <a:t>But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won't</a:t>
            </a:r>
            <a:r>
              <a:rPr lang="it-IT" dirty="0"/>
              <a:t> </a:t>
            </a:r>
            <a:r>
              <a:rPr lang="it-IT" dirty="0" err="1"/>
              <a:t>kill</a:t>
            </a:r>
            <a:r>
              <a:rPr lang="it-IT" dirty="0"/>
              <a:t> me, Lord</a:t>
            </a:r>
            <a:br>
              <a:rPr lang="it-IT" dirty="0"/>
            </a:br>
            <a:r>
              <a:rPr lang="it-IT" dirty="0"/>
              <a:t>No,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won't</a:t>
            </a:r>
            <a:r>
              <a:rPr lang="it-IT" dirty="0"/>
              <a:t> </a:t>
            </a:r>
            <a:r>
              <a:rPr lang="it-IT" dirty="0" err="1"/>
              <a:t>kill</a:t>
            </a:r>
            <a:r>
              <a:rPr lang="it-IT" dirty="0"/>
              <a:t> me</a:t>
            </a:r>
          </a:p>
          <a:p>
            <a:r>
              <a:rPr lang="it-IT" dirty="0"/>
              <a:t>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old</a:t>
            </a:r>
            <a:r>
              <a:rPr lang="it-IT" dirty="0"/>
              <a:t> </a:t>
            </a:r>
            <a:r>
              <a:rPr lang="it-IT" dirty="0" err="1"/>
              <a:t>hammer</a:t>
            </a:r>
            <a:r>
              <a:rPr lang="it-IT" dirty="0"/>
              <a:t> </a:t>
            </a:r>
            <a:r>
              <a:rPr lang="it-IT" dirty="0" err="1" smtClean="0"/>
              <a:t>shines</a:t>
            </a:r>
            <a:r>
              <a:rPr lang="it-IT" dirty="0" smtClean="0"/>
              <a:t> </a:t>
            </a:r>
            <a:r>
              <a:rPr lang="it-IT" dirty="0" err="1"/>
              <a:t>like</a:t>
            </a:r>
            <a:r>
              <a:rPr lang="it-IT" dirty="0"/>
              <a:t> </a:t>
            </a:r>
            <a:r>
              <a:rPr lang="it-IT" dirty="0" smtClean="0"/>
              <a:t>silver</a:t>
            </a:r>
          </a:p>
          <a:p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old</a:t>
            </a:r>
            <a:r>
              <a:rPr lang="it-IT" dirty="0" smtClean="0"/>
              <a:t> </a:t>
            </a:r>
            <a:r>
              <a:rPr lang="it-IT" dirty="0" err="1" smtClean="0"/>
              <a:t>hammer</a:t>
            </a:r>
            <a:r>
              <a:rPr lang="it-IT" dirty="0" smtClean="0"/>
              <a:t> </a:t>
            </a:r>
            <a:r>
              <a:rPr lang="it-IT" dirty="0" err="1" smtClean="0"/>
              <a:t>shines</a:t>
            </a:r>
            <a:r>
              <a:rPr lang="it-IT" dirty="0" smtClean="0"/>
              <a:t> </a:t>
            </a:r>
            <a:r>
              <a:rPr lang="it-IT" dirty="0" err="1" smtClean="0"/>
              <a:t>like</a:t>
            </a:r>
            <a:r>
              <a:rPr lang="it-IT" dirty="0" smtClean="0"/>
              <a:t> silver </a:t>
            </a:r>
          </a:p>
          <a:p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old</a:t>
            </a:r>
            <a:r>
              <a:rPr lang="it-IT" dirty="0" smtClean="0"/>
              <a:t> </a:t>
            </a:r>
            <a:r>
              <a:rPr lang="it-IT" dirty="0" err="1" smtClean="0"/>
              <a:t>hammer</a:t>
            </a:r>
            <a:r>
              <a:rPr lang="it-IT" dirty="0" smtClean="0"/>
              <a:t> </a:t>
            </a:r>
            <a:r>
              <a:rPr lang="it-IT" dirty="0" err="1" smtClean="0"/>
              <a:t>shines</a:t>
            </a:r>
            <a:r>
              <a:rPr lang="it-IT" dirty="0" smtClean="0"/>
              <a:t> </a:t>
            </a:r>
            <a:r>
              <a:rPr lang="it-IT" dirty="0" err="1" smtClean="0"/>
              <a:t>like</a:t>
            </a:r>
            <a:r>
              <a:rPr lang="it-IT" dirty="0" smtClean="0"/>
              <a:t> silver </a:t>
            </a:r>
          </a:p>
          <a:p>
            <a:r>
              <a:rPr lang="it-IT" dirty="0" err="1" smtClean="0"/>
              <a:t>But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old</a:t>
            </a:r>
            <a:r>
              <a:rPr lang="it-IT" dirty="0" smtClean="0"/>
              <a:t> </a:t>
            </a:r>
            <a:r>
              <a:rPr lang="it-IT" dirty="0" err="1" smtClean="0"/>
              <a:t>hammer</a:t>
            </a:r>
            <a:r>
              <a:rPr lang="it-IT" dirty="0" smtClean="0"/>
              <a:t> </a:t>
            </a:r>
            <a:r>
              <a:rPr lang="it-IT" dirty="0" err="1" smtClean="0"/>
              <a:t>rings</a:t>
            </a:r>
            <a:r>
              <a:rPr lang="it-IT" dirty="0" smtClean="0"/>
              <a:t> </a:t>
            </a:r>
            <a:r>
              <a:rPr lang="it-IT" dirty="0" err="1" smtClean="0"/>
              <a:t>like</a:t>
            </a:r>
            <a:r>
              <a:rPr lang="it-IT" dirty="0" smtClean="0"/>
              <a:t> </a:t>
            </a:r>
            <a:r>
              <a:rPr lang="it-IT" dirty="0" err="1" smtClean="0"/>
              <a:t>gold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6601217" y="4096011"/>
            <a:ext cx="5536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Questo vecchio martello ha ucciso </a:t>
            </a:r>
            <a:r>
              <a:rPr lang="it-IT" dirty="0"/>
              <a:t>J</a:t>
            </a:r>
            <a:r>
              <a:rPr lang="it-IT" dirty="0" smtClean="0"/>
              <a:t>ohn </a:t>
            </a:r>
            <a:r>
              <a:rPr lang="it-IT" dirty="0" smtClean="0"/>
              <a:t>Henry</a:t>
            </a:r>
          </a:p>
          <a:p>
            <a:r>
              <a:rPr lang="it-IT" dirty="0" smtClean="0"/>
              <a:t>Ma lui non mi ucciderà, Signore </a:t>
            </a:r>
          </a:p>
          <a:p>
            <a:r>
              <a:rPr lang="it-IT" dirty="0" smtClean="0"/>
              <a:t>No, lui non mi ucciderà</a:t>
            </a:r>
          </a:p>
          <a:p>
            <a:r>
              <a:rPr lang="it-IT" dirty="0" smtClean="0"/>
              <a:t>Questo vecchio martello brilla come l’argento</a:t>
            </a:r>
          </a:p>
          <a:p>
            <a:r>
              <a:rPr lang="it-IT" dirty="0" smtClean="0"/>
              <a:t>Questo </a:t>
            </a:r>
            <a:r>
              <a:rPr lang="it-IT" dirty="0" smtClean="0"/>
              <a:t>vecchio </a:t>
            </a:r>
            <a:r>
              <a:rPr lang="it-IT" dirty="0" smtClean="0"/>
              <a:t>martello brilla come l’argento</a:t>
            </a:r>
          </a:p>
          <a:p>
            <a:r>
              <a:rPr lang="it-IT" dirty="0" smtClean="0"/>
              <a:t>Ma questo vecchio martello suona come </a:t>
            </a:r>
            <a:r>
              <a:rPr lang="it-IT" dirty="0" smtClean="0"/>
              <a:t>l’oro.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845753" y="862963"/>
            <a:ext cx="279932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LYRICS</a:t>
            </a:r>
            <a:endParaRPr lang="it-IT" sz="6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691" y="862963"/>
            <a:ext cx="3795157" cy="2531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This Old Hammer lyric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70921" y="58225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01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2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698" y="1642892"/>
            <a:ext cx="4080613" cy="408061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03076" y="2314324"/>
            <a:ext cx="727762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La leggenda </a:t>
            </a:r>
            <a:r>
              <a:rPr lang="it-IT" sz="2000" dirty="0" smtClean="0"/>
              <a:t>narra</a:t>
            </a:r>
            <a:r>
              <a:rPr lang="it-IT" sz="2000" dirty="0" smtClean="0"/>
              <a:t> </a:t>
            </a:r>
            <a:r>
              <a:rPr lang="it-IT" sz="2000" dirty="0"/>
              <a:t>che Henry, con la sua pesantissima mazza con cui produceva nella ‎roccia i fori per le cariche di dinamite, </a:t>
            </a:r>
            <a:r>
              <a:rPr lang="it-IT" sz="2000" dirty="0" smtClean="0"/>
              <a:t>si sia dimostrato più forte ed efficiente</a:t>
            </a:r>
            <a:r>
              <a:rPr lang="it-IT" sz="2000" dirty="0" smtClean="0"/>
              <a:t> </a:t>
            </a:r>
            <a:r>
              <a:rPr lang="it-IT" sz="2000" dirty="0" smtClean="0"/>
              <a:t>della </a:t>
            </a:r>
            <a:r>
              <a:rPr lang="it-IT" sz="2000" dirty="0"/>
              <a:t>potente perforatrice ‎</a:t>
            </a:r>
            <a:r>
              <a:rPr lang="it-IT" sz="2000" dirty="0" smtClean="0"/>
              <a:t>meccanica. Morì in seguito per le fatiche sopportate. </a:t>
            </a:r>
          </a:p>
          <a:p>
            <a:endParaRPr lang="it-IT" sz="2000" dirty="0" smtClean="0"/>
          </a:p>
          <a:p>
            <a:r>
              <a:rPr lang="it-IT" sz="2000" dirty="0" smtClean="0"/>
              <a:t>Egli ha però </a:t>
            </a:r>
            <a:r>
              <a:rPr lang="it-IT" sz="2000" dirty="0" smtClean="0"/>
              <a:t>salvato </a:t>
            </a:r>
            <a:r>
              <a:rPr lang="it-IT" sz="2000" dirty="0" smtClean="0"/>
              <a:t>il </a:t>
            </a:r>
            <a:r>
              <a:rPr lang="it-IT" sz="2000" dirty="0"/>
              <a:t>posto di lavoro dei ‎propri compagni che sarebbero stati </a:t>
            </a:r>
            <a:r>
              <a:rPr lang="it-IT" sz="2000" dirty="0" smtClean="0"/>
              <a:t>cacciati e sostituiti dalle </a:t>
            </a:r>
            <a:r>
              <a:rPr lang="it-IT" sz="2000" dirty="0"/>
              <a:t>macchine.</a:t>
            </a:r>
            <a:r>
              <a:rPr lang="it-IT" sz="2000" dirty="0" smtClean="0"/>
              <a:t>‎ </a:t>
            </a:r>
          </a:p>
          <a:p>
            <a:r>
              <a:rPr lang="it-IT" sz="2000" dirty="0" smtClean="0"/>
              <a:t> </a:t>
            </a:r>
          </a:p>
          <a:p>
            <a:r>
              <a:rPr lang="it-IT" sz="2000" dirty="0" smtClean="0"/>
              <a:t>John </a:t>
            </a:r>
            <a:r>
              <a:rPr lang="it-IT" sz="2000" dirty="0"/>
              <a:t>Henry divenne </a:t>
            </a:r>
            <a:r>
              <a:rPr lang="it-IT" sz="2000" dirty="0" smtClean="0"/>
              <a:t>un </a:t>
            </a:r>
            <a:r>
              <a:rPr lang="it-IT" sz="2000" dirty="0"/>
              <a:t>simbolo per i movimenti dei lavoratori </a:t>
            </a:r>
            <a:r>
              <a:rPr lang="it-IT" sz="2000" dirty="0" smtClean="0"/>
              <a:t>e della lotta per </a:t>
            </a:r>
            <a:r>
              <a:rPr lang="it-IT" sz="2000" dirty="0" smtClean="0"/>
              <a:t>i </a:t>
            </a:r>
            <a:r>
              <a:rPr lang="it-IT" sz="2000" dirty="0"/>
              <a:t>‎diritti civili, </a:t>
            </a:r>
            <a:r>
              <a:rPr lang="it-IT" sz="2000" dirty="0" smtClean="0"/>
              <a:t>nonché simbolo di orgoglio nero </a:t>
            </a:r>
            <a:r>
              <a:rPr lang="it-IT" sz="2000" dirty="0"/>
              <a:t>e di solidarietà.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265128" y="811895"/>
            <a:ext cx="5924811" cy="830997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it-IT" sz="4800" dirty="0" smtClean="0"/>
              <a:t>CHI ERA JOHN HENRY ?</a:t>
            </a:r>
            <a:endParaRPr lang="it-IT" sz="4800" dirty="0"/>
          </a:p>
        </p:txBody>
      </p:sp>
    </p:spTree>
    <p:extLst>
      <p:ext uri="{BB962C8B-B14F-4D97-AF65-F5344CB8AC3E}">
        <p14:creationId xmlns:p14="http://schemas.microsoft.com/office/powerpoint/2010/main" val="3885751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152</Words>
  <Application>Microsoft Office PowerPoint</Application>
  <PresentationFormat>Widescreen</PresentationFormat>
  <Paragraphs>19</Paragraphs>
  <Slides>3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Niagara Engraved</vt:lpstr>
      <vt:lpstr>Tema di Office</vt:lpstr>
      <vt:lpstr>THIS OLD HAMMER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OLD HAMMER</dc:title>
  <dc:creator>Utente Windows</dc:creator>
  <cp:lastModifiedBy>bofr2003@libero.it</cp:lastModifiedBy>
  <cp:revision>14</cp:revision>
  <dcterms:created xsi:type="dcterms:W3CDTF">2018-12-12T09:29:05Z</dcterms:created>
  <dcterms:modified xsi:type="dcterms:W3CDTF">2019-02-13T19:28:05Z</dcterms:modified>
</cp:coreProperties>
</file>