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Cisotto" userId="f32feadbac238365" providerId="LiveId" clId="{EF7DD300-FB31-4364-B408-6C772B0A946C}"/>
    <pc:docChg chg="undo custSel modSld">
      <pc:chgData name="Silvia Cisotto" userId="f32feadbac238365" providerId="LiveId" clId="{EF7DD300-FB31-4364-B408-6C772B0A946C}" dt="2019-02-11T12:05:48.800" v="130" actId="113"/>
      <pc:docMkLst>
        <pc:docMk/>
      </pc:docMkLst>
      <pc:sldChg chg="modSp">
        <pc:chgData name="Silvia Cisotto" userId="f32feadbac238365" providerId="LiveId" clId="{EF7DD300-FB31-4364-B408-6C772B0A946C}" dt="2019-02-11T12:05:48.800" v="130" actId="113"/>
        <pc:sldMkLst>
          <pc:docMk/>
          <pc:sldMk cId="2477135498" sldId="256"/>
        </pc:sldMkLst>
        <pc:spChg chg="mod">
          <ac:chgData name="Silvia Cisotto" userId="f32feadbac238365" providerId="LiveId" clId="{EF7DD300-FB31-4364-B408-6C772B0A946C}" dt="2019-02-11T12:05:48.800" v="130" actId="113"/>
          <ac:spMkLst>
            <pc:docMk/>
            <pc:sldMk cId="2477135498" sldId="256"/>
            <ac:spMk id="2" creationId="{AE3A9DAE-3169-409C-B07E-A3A2E9098921}"/>
          </ac:spMkLst>
        </pc:spChg>
        <pc:spChg chg="mod">
          <ac:chgData name="Silvia Cisotto" userId="f32feadbac238365" providerId="LiveId" clId="{EF7DD300-FB31-4364-B408-6C772B0A946C}" dt="2019-02-11T12:05:42.259" v="128" actId="113"/>
          <ac:spMkLst>
            <pc:docMk/>
            <pc:sldMk cId="2477135498" sldId="256"/>
            <ac:spMk id="3" creationId="{07794F52-2E44-424E-AE94-571E84630C2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31FDC1-6D00-475C-A22D-C3AE3A5C3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B78AFCE-06F3-42FC-AF33-AD07BD53C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E18C8A-5510-42B1-AA59-7CA0DB7F4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3342AD-5EE5-4257-839F-1DFD5CDC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983E4F-C21C-4B7F-BC0F-0D7DAB34B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4334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54D63C-2298-48D5-BB27-2BD355FCA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87C030-83ED-4E82-A7AA-8CD77C962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517743-C0D9-4B64-A3E3-EAFF288B5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0DEB4C-7BB5-4A4E-9710-211CC5842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5F9152-DBE3-436C-B0D4-EBBC879F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5024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459383-31B0-457F-BC3B-9DE4A361F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0A6E24-7A94-4364-BDEC-7660B80C6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335238C-2A60-476D-BBF9-C0517E281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96D4FC0-A382-447F-9A7A-F74140E1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0B9C92-682C-4FE0-9870-42E41181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644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CB87FE-7E71-451A-9D8E-5BBF90ED8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36118E-3E83-4FEA-AFF9-977405B92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E12FBC2-741B-40AB-BE4F-0B9D406B5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BDC6883-737C-40BF-AC8E-5CCD47128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EF8AFF7-D904-4FFE-81A4-4C5A73BE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86592F-18DE-44F1-B6CE-D9E0EA63A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93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6AC135-16BC-41EE-85DB-39498D2F5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6AC541E-3B98-49F5-BB63-288919F00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400EA79-7645-497E-8D09-96A1D7194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4FD6D4E-BF7B-45C6-A474-2E4F0A278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40C77CD-1087-40EC-BE8D-69FD2725E8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7B03796-C322-4323-A22D-BDF3BC20D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0E1816F-E235-4C5B-9785-E875CC664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1C9ED0-D480-4E69-B89C-5740B5AF5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071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95A1E0-70EF-47D8-B42A-FB273A10C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84354A0-CD6A-410D-848C-186D9F35E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D209843-B74F-40A3-8A9A-FEA4B51A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FDBDBC9-19C7-4AFF-A63A-3FCEB4BA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1114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A060DB7-3F4C-4003-B9C9-F3D51E36C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DD36AF8-318A-45E2-B537-4C15E2F98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E0778A2-CF1D-45B8-8E6E-2A8545546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4268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D507E6-9079-4D98-AB70-16CF2AB36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B47200-E9B2-4156-86AE-FA63F315E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0D35B47-CABD-4DD9-93F6-40B4F7FD1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ADACD4A-8A80-46CA-910A-A97B30B04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97D453A-AAB6-4783-86A4-70880BD5D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6EE22B9-9093-4E1B-81D8-74BD21987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905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DA5047-C2B2-4716-999D-5361A77B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7CA3682-0608-4D7F-92D3-672BC7F816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9B4165D-475A-42CC-8D5C-764512276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22B26E3-1436-4D84-8644-D6ACB4C7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4211648-2A6F-4677-916F-9B5D12E5A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CD906EA-2307-450E-B5DB-1FBF0BE27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50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A912AB-B6DC-4FE9-9FB3-D552DFF90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8C7366E-9F4B-405B-864A-F175F484D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0B1940-C503-4711-91A8-F9ED857D3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CC22A6-A6E6-4EE6-B77B-D5673CAB7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7F32D3-0B5F-4FB2-B661-8D0F543A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9901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2AE30CA-C54C-423A-9323-9E996FF49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D60CE46-B27C-4700-AF65-DCA1E48D7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777050D-34A5-4830-8DCC-4A68A0FA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DD8EA4-C8C2-4844-A91E-FCD72256E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D3EE44-3E76-4340-BBE6-B3F5D4C95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411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D32FE08-6541-480B-8BA6-B44F47E4D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6EDEC78-C59C-4ACD-9B7C-4C9A4492C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BFD0E3-A342-4D0D-9558-C1B8454FA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E1A1-24AE-48A5-A19F-25A451AACB30}" type="datetimeFigureOut">
              <a:rPr lang="it-IT" smtClean="0"/>
              <a:t>11/02/2019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B02963-3603-42CD-BC6F-901E6868D8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58C5C2-615B-489A-91DB-317482188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AE27E-6B44-4201-9B05-13CE313E93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3536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CD6788F9-7B56-46AB-83D3-1AC6FCF30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314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EA920C19-C83A-442E-8FA2-3AD22A7B9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07794F52-2E44-424E-AE94-571E84630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676" y="4046918"/>
            <a:ext cx="5946202" cy="1313356"/>
          </a:xfrm>
        </p:spPr>
        <p:txBody>
          <a:bodyPr anchor="b">
            <a:normAutofit/>
          </a:bodyPr>
          <a:lstStyle/>
          <a:p>
            <a:pPr algn="l"/>
            <a:r>
              <a:rPr lang="it-IT" sz="1600" b="1" dirty="0">
                <a:solidFill>
                  <a:srgbClr val="000000"/>
                </a:solidFill>
              </a:rPr>
              <a:t>IC Gemelli, classe 4A </a:t>
            </a:r>
          </a:p>
          <a:p>
            <a:pPr algn="l"/>
            <a:r>
              <a:rPr lang="it-IT" sz="1600" b="1" dirty="0">
                <a:solidFill>
                  <a:srgbClr val="000000"/>
                </a:solidFill>
              </a:rPr>
              <a:t>A.S. 2017-2018</a:t>
            </a:r>
          </a:p>
          <a:p>
            <a:pPr algn="l"/>
            <a:r>
              <a:rPr lang="it-IT" sz="1600" b="1" dirty="0">
                <a:solidFill>
                  <a:srgbClr val="000000"/>
                </a:solidFill>
              </a:rPr>
              <a:t>Associazione Un Sogno per Tutti</a:t>
            </a:r>
          </a:p>
          <a:p>
            <a:pPr algn="l"/>
            <a:endParaRPr lang="it-IT" sz="1600" b="1" dirty="0">
              <a:solidFill>
                <a:srgbClr val="000000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E3A9DAE-3169-409C-B07E-A3A2E9098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996" y="5059192"/>
            <a:ext cx="6442623" cy="1155034"/>
          </a:xfrm>
        </p:spPr>
        <p:txBody>
          <a:bodyPr anchor="t">
            <a:normAutofit/>
          </a:bodyPr>
          <a:lstStyle/>
          <a:p>
            <a:pPr algn="l"/>
            <a:r>
              <a:rPr lang="it-IT" sz="3700" b="1" dirty="0">
                <a:solidFill>
                  <a:srgbClr val="000000"/>
                </a:solidFill>
                <a:latin typeface="+mn-lt"/>
              </a:rPr>
              <a:t>SAM E IL TEATRO</a:t>
            </a:r>
            <a:br>
              <a:rPr lang="it-IT" sz="3700" b="1" dirty="0">
                <a:solidFill>
                  <a:srgbClr val="000000"/>
                </a:solidFill>
                <a:latin typeface="+mn-lt"/>
              </a:rPr>
            </a:br>
            <a:r>
              <a:rPr lang="it-IT" sz="3700" b="1" dirty="0">
                <a:solidFill>
                  <a:srgbClr val="000000"/>
                </a:solidFill>
                <a:latin typeface="+mn-lt"/>
              </a:rPr>
              <a:t>IL NOSTRO MAGO DI OZ</a:t>
            </a:r>
          </a:p>
        </p:txBody>
      </p:sp>
      <p:sp>
        <p:nvSpPr>
          <p:cNvPr id="139" name="Freeform 72">
            <a:extLst>
              <a:ext uri="{FF2B5EF4-FFF2-40B4-BE49-F238E27FC236}">
                <a16:creationId xmlns:a16="http://schemas.microsoft.com/office/drawing/2014/main" id="{41A04820-C326-4300-90B5-5BD134F54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3131115" cy="3406036"/>
          </a:xfrm>
          <a:custGeom>
            <a:avLst/>
            <a:gdLst>
              <a:gd name="connsiteX0" fmla="*/ 0 w 3131115"/>
              <a:gd name="connsiteY0" fmla="*/ 0 h 3406036"/>
              <a:gd name="connsiteX1" fmla="*/ 2726532 w 3131115"/>
              <a:gd name="connsiteY1" fmla="*/ 0 h 3406036"/>
              <a:gd name="connsiteX2" fmla="*/ 2763423 w 3131115"/>
              <a:gd name="connsiteY2" fmla="*/ 49334 h 3406036"/>
              <a:gd name="connsiteX3" fmla="*/ 3131115 w 3131115"/>
              <a:gd name="connsiteY3" fmla="*/ 1253075 h 3406036"/>
              <a:gd name="connsiteX4" fmla="*/ 978154 w 3131115"/>
              <a:gd name="connsiteY4" fmla="*/ 3406036 h 3406036"/>
              <a:gd name="connsiteX5" fmla="*/ 140125 w 3131115"/>
              <a:gd name="connsiteY5" fmla="*/ 3236846 h 3406036"/>
              <a:gd name="connsiteX6" fmla="*/ 0 w 3131115"/>
              <a:gd name="connsiteY6" fmla="*/ 3169345 h 340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1115" h="3406036">
                <a:moveTo>
                  <a:pt x="0" y="0"/>
                </a:moveTo>
                <a:lnTo>
                  <a:pt x="2726532" y="0"/>
                </a:lnTo>
                <a:lnTo>
                  <a:pt x="2763423" y="49334"/>
                </a:lnTo>
                <a:cubicBezTo>
                  <a:pt x="2995565" y="392949"/>
                  <a:pt x="3131115" y="807182"/>
                  <a:pt x="3131115" y="1253075"/>
                </a:cubicBezTo>
                <a:cubicBezTo>
                  <a:pt x="3131115" y="2442123"/>
                  <a:pt x="2167202" y="3406036"/>
                  <a:pt x="978154" y="3406036"/>
                </a:cubicBezTo>
                <a:cubicBezTo>
                  <a:pt x="680892" y="3406036"/>
                  <a:pt x="397701" y="3345792"/>
                  <a:pt x="140125" y="3236846"/>
                </a:cubicBezTo>
                <a:lnTo>
                  <a:pt x="0" y="3169345"/>
                </a:ln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marchio_asso_color leggero">
            <a:extLst>
              <a:ext uri="{FF2B5EF4-FFF2-40B4-BE49-F238E27FC236}">
                <a16:creationId xmlns:a16="http://schemas.microsoft.com/office/drawing/2014/main" id="{229DAB82-8301-457A-BC9D-BA102D6123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" r="5885" b="6"/>
          <a:stretch/>
        </p:blipFill>
        <p:spPr bwMode="auto">
          <a:xfrm>
            <a:off x="20" y="2"/>
            <a:ext cx="3001858" cy="3285009"/>
          </a:xfrm>
          <a:custGeom>
            <a:avLst/>
            <a:gdLst>
              <a:gd name="connsiteX0" fmla="*/ 0 w 3001878"/>
              <a:gd name="connsiteY0" fmla="*/ 0 h 3285009"/>
              <a:gd name="connsiteX1" fmla="*/ 2567363 w 3001878"/>
              <a:gd name="connsiteY1" fmla="*/ 0 h 3285009"/>
              <a:gd name="connsiteX2" fmla="*/ 2654855 w 3001878"/>
              <a:gd name="connsiteY2" fmla="*/ 117001 h 3285009"/>
              <a:gd name="connsiteX3" fmla="*/ 3001878 w 3001878"/>
              <a:gd name="connsiteY3" fmla="*/ 1253075 h 3285009"/>
              <a:gd name="connsiteX4" fmla="*/ 969943 w 3001878"/>
              <a:gd name="connsiteY4" fmla="*/ 3285009 h 3285009"/>
              <a:gd name="connsiteX5" fmla="*/ 1403 w 3001878"/>
              <a:gd name="connsiteY5" fmla="*/ 3039766 h 3285009"/>
              <a:gd name="connsiteX6" fmla="*/ 0 w 3001878"/>
              <a:gd name="connsiteY6" fmla="*/ 3038914 h 328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1878" h="3285009">
                <a:moveTo>
                  <a:pt x="0" y="0"/>
                </a:moveTo>
                <a:lnTo>
                  <a:pt x="2567363" y="0"/>
                </a:lnTo>
                <a:lnTo>
                  <a:pt x="2654855" y="117001"/>
                </a:lnTo>
                <a:cubicBezTo>
                  <a:pt x="2873947" y="441300"/>
                  <a:pt x="3001878" y="832248"/>
                  <a:pt x="3001878" y="1253075"/>
                </a:cubicBezTo>
                <a:cubicBezTo>
                  <a:pt x="3001878" y="2375281"/>
                  <a:pt x="2092150" y="3285009"/>
                  <a:pt x="969943" y="3285009"/>
                </a:cubicBezTo>
                <a:cubicBezTo>
                  <a:pt x="619254" y="3285009"/>
                  <a:pt x="289314" y="3196169"/>
                  <a:pt x="1403" y="3039766"/>
                </a:cubicBezTo>
                <a:lnTo>
                  <a:pt x="0" y="3038914"/>
                </a:ln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" name="Oval 140">
            <a:extLst>
              <a:ext uri="{FF2B5EF4-FFF2-40B4-BE49-F238E27FC236}">
                <a16:creationId xmlns:a16="http://schemas.microsoft.com/office/drawing/2014/main" id="{0DEFC014-FFA5-4205-8F77-FA7CD0954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6355" y="460823"/>
            <a:ext cx="3245896" cy="3245896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1A0B94C-2BF9-4E1D-95A8-F1A82EE326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0" r="24448" b="-4"/>
          <a:stretch/>
        </p:blipFill>
        <p:spPr>
          <a:xfrm>
            <a:off x="3871319" y="590131"/>
            <a:ext cx="2987276" cy="2987276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43" name="Freeform 68">
            <a:extLst>
              <a:ext uri="{FF2B5EF4-FFF2-40B4-BE49-F238E27FC236}">
                <a16:creationId xmlns:a16="http://schemas.microsoft.com/office/drawing/2014/main" id="{4420FB57-1484-4DE9-B68A-2F3C9738C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12910" y="2"/>
            <a:ext cx="3614334" cy="2178813"/>
          </a:xfrm>
          <a:custGeom>
            <a:avLst/>
            <a:gdLst>
              <a:gd name="connsiteX0" fmla="*/ 38628 w 3614334"/>
              <a:gd name="connsiteY0" fmla="*/ 0 h 2178813"/>
              <a:gd name="connsiteX1" fmla="*/ 3575706 w 3614334"/>
              <a:gd name="connsiteY1" fmla="*/ 0 h 2178813"/>
              <a:gd name="connsiteX2" fmla="*/ 3577619 w 3614334"/>
              <a:gd name="connsiteY2" fmla="*/ 7439 h 2178813"/>
              <a:gd name="connsiteX3" fmla="*/ 3614334 w 3614334"/>
              <a:gd name="connsiteY3" fmla="*/ 371646 h 2178813"/>
              <a:gd name="connsiteX4" fmla="*/ 1807167 w 3614334"/>
              <a:gd name="connsiteY4" fmla="*/ 2178813 h 2178813"/>
              <a:gd name="connsiteX5" fmla="*/ 0 w 3614334"/>
              <a:gd name="connsiteY5" fmla="*/ 371646 h 2178813"/>
              <a:gd name="connsiteX6" fmla="*/ 36715 w 3614334"/>
              <a:gd name="connsiteY6" fmla="*/ 7439 h 21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14334" h="2178813">
                <a:moveTo>
                  <a:pt x="38628" y="0"/>
                </a:moveTo>
                <a:lnTo>
                  <a:pt x="3575706" y="0"/>
                </a:lnTo>
                <a:lnTo>
                  <a:pt x="3577619" y="7439"/>
                </a:lnTo>
                <a:cubicBezTo>
                  <a:pt x="3601692" y="125081"/>
                  <a:pt x="3614334" y="246887"/>
                  <a:pt x="3614334" y="371646"/>
                </a:cubicBezTo>
                <a:cubicBezTo>
                  <a:pt x="3614334" y="1369717"/>
                  <a:pt x="2805238" y="2178813"/>
                  <a:pt x="1807167" y="2178813"/>
                </a:cubicBezTo>
                <a:cubicBezTo>
                  <a:pt x="809096" y="2178813"/>
                  <a:pt x="0" y="1369717"/>
                  <a:pt x="0" y="371646"/>
                </a:cubicBezTo>
                <a:cubicBezTo>
                  <a:pt x="0" y="246887"/>
                  <a:pt x="12642" y="125081"/>
                  <a:pt x="36715" y="7439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56304A2-6873-4A81-A418-5DD8E35383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55" b="1"/>
          <a:stretch/>
        </p:blipFill>
        <p:spPr>
          <a:xfrm>
            <a:off x="7247620" y="4"/>
            <a:ext cx="3344914" cy="2044103"/>
          </a:xfrm>
          <a:custGeom>
            <a:avLst/>
            <a:gdLst>
              <a:gd name="connsiteX0" fmla="*/ 42872 w 3344914"/>
              <a:gd name="connsiteY0" fmla="*/ 0 h 2044103"/>
              <a:gd name="connsiteX1" fmla="*/ 3302042 w 3344914"/>
              <a:gd name="connsiteY1" fmla="*/ 0 h 2044103"/>
              <a:gd name="connsiteX2" fmla="*/ 3310936 w 3344914"/>
              <a:gd name="connsiteY2" fmla="*/ 34588 h 2044103"/>
              <a:gd name="connsiteX3" fmla="*/ 3344914 w 3344914"/>
              <a:gd name="connsiteY3" fmla="*/ 371646 h 2044103"/>
              <a:gd name="connsiteX4" fmla="*/ 1672457 w 3344914"/>
              <a:gd name="connsiteY4" fmla="*/ 2044103 h 2044103"/>
              <a:gd name="connsiteX5" fmla="*/ 0 w 3344914"/>
              <a:gd name="connsiteY5" fmla="*/ 371646 h 2044103"/>
              <a:gd name="connsiteX6" fmla="*/ 33979 w 3344914"/>
              <a:gd name="connsiteY6" fmla="*/ 34588 h 204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4914" h="2044103">
                <a:moveTo>
                  <a:pt x="42872" y="0"/>
                </a:moveTo>
                <a:lnTo>
                  <a:pt x="3302042" y="0"/>
                </a:lnTo>
                <a:lnTo>
                  <a:pt x="3310936" y="34588"/>
                </a:lnTo>
                <a:cubicBezTo>
                  <a:pt x="3333214" y="143461"/>
                  <a:pt x="3344914" y="256187"/>
                  <a:pt x="3344914" y="371646"/>
                </a:cubicBezTo>
                <a:cubicBezTo>
                  <a:pt x="3344914" y="1295319"/>
                  <a:pt x="2596130" y="2044103"/>
                  <a:pt x="1672457" y="2044103"/>
                </a:cubicBezTo>
                <a:cubicBezTo>
                  <a:pt x="748785" y="2044103"/>
                  <a:pt x="0" y="1295319"/>
                  <a:pt x="0" y="371646"/>
                </a:cubicBezTo>
                <a:cubicBezTo>
                  <a:pt x="0" y="256187"/>
                  <a:pt x="11700" y="143461"/>
                  <a:pt x="33979" y="34588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145" name="Freeform 64">
            <a:extLst>
              <a:ext uri="{FF2B5EF4-FFF2-40B4-BE49-F238E27FC236}">
                <a16:creationId xmlns:a16="http://schemas.microsoft.com/office/drawing/2014/main" id="{9641EB8E-6586-4EF4-9AAB-4199379B9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4008" y="2433009"/>
            <a:ext cx="3807993" cy="4434467"/>
          </a:xfrm>
          <a:custGeom>
            <a:avLst/>
            <a:gdLst>
              <a:gd name="connsiteX0" fmla="*/ 2890837 w 3807993"/>
              <a:gd name="connsiteY0" fmla="*/ 0 h 4434467"/>
              <a:gd name="connsiteX1" fmla="*/ 3750483 w 3807993"/>
              <a:gd name="connsiteY1" fmla="*/ 129967 h 4434467"/>
              <a:gd name="connsiteX2" fmla="*/ 3807993 w 3807993"/>
              <a:gd name="connsiteY2" fmla="*/ 151015 h 4434467"/>
              <a:gd name="connsiteX3" fmla="*/ 3807993 w 3807993"/>
              <a:gd name="connsiteY3" fmla="*/ 4434467 h 4434467"/>
              <a:gd name="connsiteX4" fmla="*/ 449566 w 3807993"/>
              <a:gd name="connsiteY4" fmla="*/ 4434467 h 4434467"/>
              <a:gd name="connsiteX5" fmla="*/ 348908 w 3807993"/>
              <a:gd name="connsiteY5" fmla="*/ 4268781 h 4434467"/>
              <a:gd name="connsiteX6" fmla="*/ 0 w 3807993"/>
              <a:gd name="connsiteY6" fmla="*/ 2890836 h 4434467"/>
              <a:gd name="connsiteX7" fmla="*/ 2890837 w 3807993"/>
              <a:gd name="connsiteY7" fmla="*/ 0 h 443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07993" h="4434467">
                <a:moveTo>
                  <a:pt x="2890837" y="0"/>
                </a:moveTo>
                <a:cubicBezTo>
                  <a:pt x="3190193" y="0"/>
                  <a:pt x="3478921" y="45502"/>
                  <a:pt x="3750483" y="129967"/>
                </a:cubicBezTo>
                <a:lnTo>
                  <a:pt x="3807993" y="151015"/>
                </a:lnTo>
                <a:lnTo>
                  <a:pt x="3807993" y="4434467"/>
                </a:lnTo>
                <a:lnTo>
                  <a:pt x="449566" y="4434467"/>
                </a:lnTo>
                <a:lnTo>
                  <a:pt x="348908" y="4268781"/>
                </a:lnTo>
                <a:cubicBezTo>
                  <a:pt x="126394" y="3859169"/>
                  <a:pt x="0" y="3389763"/>
                  <a:pt x="0" y="2890836"/>
                </a:cubicBezTo>
                <a:cubicBezTo>
                  <a:pt x="0" y="1294271"/>
                  <a:pt x="1294272" y="0"/>
                  <a:pt x="2890837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EBAB2EE-DF34-4900-8BBF-353F66E4AF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0" r="43292" b="-2"/>
          <a:stretch/>
        </p:blipFill>
        <p:spPr>
          <a:xfrm>
            <a:off x="8614683" y="2649418"/>
            <a:ext cx="3549655" cy="4232362"/>
          </a:xfrm>
          <a:custGeom>
            <a:avLst/>
            <a:gdLst>
              <a:gd name="connsiteX0" fmla="*/ 2719458 w 3636614"/>
              <a:gd name="connsiteY0" fmla="*/ 0 h 4263089"/>
              <a:gd name="connsiteX1" fmla="*/ 3528142 w 3636614"/>
              <a:gd name="connsiteY1" fmla="*/ 122262 h 4263089"/>
              <a:gd name="connsiteX2" fmla="*/ 3636614 w 3636614"/>
              <a:gd name="connsiteY2" fmla="*/ 161963 h 4263089"/>
              <a:gd name="connsiteX3" fmla="*/ 3636614 w 3636614"/>
              <a:gd name="connsiteY3" fmla="*/ 4263089 h 4263089"/>
              <a:gd name="connsiteX4" fmla="*/ 481756 w 3636614"/>
              <a:gd name="connsiteY4" fmla="*/ 4263089 h 4263089"/>
              <a:gd name="connsiteX5" fmla="*/ 464441 w 3636614"/>
              <a:gd name="connsiteY5" fmla="*/ 4239933 h 4263089"/>
              <a:gd name="connsiteX6" fmla="*/ 0 w 3636614"/>
              <a:gd name="connsiteY6" fmla="*/ 2719458 h 4263089"/>
              <a:gd name="connsiteX7" fmla="*/ 2719458 w 3636614"/>
              <a:gd name="connsiteY7" fmla="*/ 0 h 426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6614" h="4263089">
                <a:moveTo>
                  <a:pt x="2719458" y="0"/>
                </a:moveTo>
                <a:cubicBezTo>
                  <a:pt x="3001067" y="0"/>
                  <a:pt x="3272679" y="42805"/>
                  <a:pt x="3528142" y="122262"/>
                </a:cubicBezTo>
                <a:lnTo>
                  <a:pt x="3636614" y="161963"/>
                </a:lnTo>
                <a:lnTo>
                  <a:pt x="3636614" y="4263089"/>
                </a:lnTo>
                <a:lnTo>
                  <a:pt x="481756" y="4263089"/>
                </a:lnTo>
                <a:lnTo>
                  <a:pt x="464441" y="4239933"/>
                </a:lnTo>
                <a:cubicBezTo>
                  <a:pt x="171217" y="3805905"/>
                  <a:pt x="0" y="3282677"/>
                  <a:pt x="0" y="2719458"/>
                </a:cubicBezTo>
                <a:cubicBezTo>
                  <a:pt x="0" y="1217543"/>
                  <a:pt x="1217543" y="0"/>
                  <a:pt x="2719458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477135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06DE3AD-055A-49AC-966B-614E4AB2B3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5" r="34279"/>
          <a:stretch/>
        </p:blipFill>
        <p:spPr>
          <a:xfrm>
            <a:off x="5797848" y="10"/>
            <a:ext cx="6394152" cy="685799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A089A00-1151-45B2-87D1-7F9C15A1C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384" y="320634"/>
            <a:ext cx="5751616" cy="17894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+mn-lt"/>
              </a:rPr>
              <a:t>COME ABBIAMO CREATO IL NOSTRO COPIONE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D04415A-674D-4A15-8BCC-01B6097B1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7550" y="2410690"/>
            <a:ext cx="6081998" cy="466106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Lettura</a:t>
            </a:r>
            <a:r>
              <a:rPr lang="en-US" sz="2400" dirty="0">
                <a:solidFill>
                  <a:srgbClr val="000000"/>
                </a:solidFill>
              </a:rPr>
              <a:t> del </a:t>
            </a:r>
            <a:r>
              <a:rPr lang="en-US" sz="2400" dirty="0" err="1">
                <a:solidFill>
                  <a:srgbClr val="000000"/>
                </a:solidFill>
              </a:rPr>
              <a:t>testo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il</a:t>
            </a:r>
            <a:r>
              <a:rPr lang="en-US" sz="2400" dirty="0">
                <a:solidFill>
                  <a:srgbClr val="000000"/>
                </a:solidFill>
              </a:rPr>
              <a:t> Mago di Oz - Frank Baum</a:t>
            </a:r>
          </a:p>
          <a:p>
            <a:r>
              <a:rPr lang="en-US" sz="2400" dirty="0" err="1">
                <a:solidFill>
                  <a:srgbClr val="000000"/>
                </a:solidFill>
              </a:rPr>
              <a:t>Comprensione</a:t>
            </a:r>
            <a:r>
              <a:rPr lang="en-US" sz="2400" dirty="0">
                <a:solidFill>
                  <a:srgbClr val="000000"/>
                </a:solidFill>
              </a:rPr>
              <a:t> del </a:t>
            </a:r>
            <a:r>
              <a:rPr lang="en-US" sz="2400" dirty="0" err="1">
                <a:solidFill>
                  <a:srgbClr val="000000"/>
                </a:solidFill>
              </a:rPr>
              <a:t>testo</a:t>
            </a:r>
            <a:r>
              <a:rPr lang="en-US" sz="2400" dirty="0">
                <a:solidFill>
                  <a:srgbClr val="000000"/>
                </a:solidFill>
              </a:rPr>
              <a:t> e </a:t>
            </a:r>
            <a:r>
              <a:rPr lang="en-US" sz="2400" dirty="0" err="1">
                <a:solidFill>
                  <a:srgbClr val="000000"/>
                </a:solidFill>
              </a:rPr>
              <a:t>delle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caratteristiche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personaggi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err="1">
                <a:solidFill>
                  <a:srgbClr val="000000"/>
                </a:solidFill>
              </a:rPr>
              <a:t>Rielaborazione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personale</a:t>
            </a:r>
            <a:r>
              <a:rPr lang="en-US" sz="2400" dirty="0">
                <a:solidFill>
                  <a:srgbClr val="000000"/>
                </a:solidFill>
              </a:rPr>
              <a:t> del </a:t>
            </a:r>
            <a:r>
              <a:rPr lang="en-US" sz="2400" dirty="0" err="1">
                <a:solidFill>
                  <a:srgbClr val="000000"/>
                </a:solidFill>
              </a:rPr>
              <a:t>testo</a:t>
            </a:r>
            <a:r>
              <a:rPr lang="en-US" sz="2400" dirty="0">
                <a:solidFill>
                  <a:srgbClr val="000000"/>
                </a:solidFill>
              </a:rPr>
              <a:t> a </a:t>
            </a:r>
            <a:r>
              <a:rPr lang="en-US" sz="2400" dirty="0" err="1">
                <a:solidFill>
                  <a:srgbClr val="000000"/>
                </a:solidFill>
              </a:rPr>
              <a:t>gruppi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</a:p>
          <a:p>
            <a:r>
              <a:rPr lang="en-US" sz="2400" dirty="0" err="1">
                <a:solidFill>
                  <a:srgbClr val="000000"/>
                </a:solidFill>
              </a:rPr>
              <a:t>Lettura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>
                <a:solidFill>
                  <a:srgbClr val="000000"/>
                </a:solidFill>
              </a:rPr>
              <a:t>correzione</a:t>
            </a:r>
            <a:r>
              <a:rPr lang="en-US" sz="2400" dirty="0">
                <a:solidFill>
                  <a:srgbClr val="000000"/>
                </a:solidFill>
              </a:rPr>
              <a:t> e </a:t>
            </a:r>
            <a:r>
              <a:rPr lang="en-US" sz="2400" dirty="0" err="1">
                <a:solidFill>
                  <a:srgbClr val="000000"/>
                </a:solidFill>
              </a:rPr>
              <a:t>confronto</a:t>
            </a:r>
            <a:r>
              <a:rPr lang="en-US" sz="2400" dirty="0">
                <a:solidFill>
                  <a:srgbClr val="000000"/>
                </a:solidFill>
              </a:rPr>
              <a:t> sui </a:t>
            </a:r>
            <a:r>
              <a:rPr lang="en-US" sz="2400" dirty="0" err="1">
                <a:solidFill>
                  <a:srgbClr val="000000"/>
                </a:solidFill>
              </a:rPr>
              <a:t>lavori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svolti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err="1">
                <a:solidFill>
                  <a:srgbClr val="000000"/>
                </a:solidFill>
              </a:rPr>
              <a:t>Scrittura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definitiva</a:t>
            </a:r>
            <a:r>
              <a:rPr lang="en-US" sz="2400" dirty="0">
                <a:solidFill>
                  <a:srgbClr val="000000"/>
                </a:solidFill>
              </a:rPr>
              <a:t> del </a:t>
            </a:r>
            <a:r>
              <a:rPr lang="en-US" sz="2400" dirty="0" err="1">
                <a:solidFill>
                  <a:srgbClr val="000000"/>
                </a:solidFill>
              </a:rPr>
              <a:t>copione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err="1">
                <a:solidFill>
                  <a:srgbClr val="000000"/>
                </a:solidFill>
              </a:rPr>
              <a:t>Assegnazione</a:t>
            </a:r>
            <a:r>
              <a:rPr lang="en-US" sz="2400" dirty="0">
                <a:solidFill>
                  <a:srgbClr val="000000"/>
                </a:solidFill>
              </a:rPr>
              <a:t> e studio </a:t>
            </a:r>
            <a:r>
              <a:rPr lang="en-US" sz="2400" dirty="0" err="1">
                <a:solidFill>
                  <a:srgbClr val="000000"/>
                </a:solidFill>
              </a:rPr>
              <a:t>delle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parti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Prove </a:t>
            </a:r>
            <a:r>
              <a:rPr lang="en-US" sz="2400" dirty="0" err="1">
                <a:solidFill>
                  <a:srgbClr val="000000"/>
                </a:solidFill>
              </a:rPr>
              <a:t>teatrali</a:t>
            </a:r>
            <a:r>
              <a:rPr lang="en-US" sz="2400" dirty="0">
                <a:solidFill>
                  <a:srgbClr val="000000"/>
                </a:solidFill>
              </a:rPr>
              <a:t> e </a:t>
            </a:r>
            <a:r>
              <a:rPr lang="en-US" sz="2400" dirty="0" err="1">
                <a:solidFill>
                  <a:srgbClr val="000000"/>
                </a:solidFill>
              </a:rPr>
              <a:t>recita</a:t>
            </a:r>
            <a:r>
              <a:rPr lang="en-US" sz="2400" dirty="0">
                <a:solidFill>
                  <a:srgbClr val="000000"/>
                </a:solidFill>
              </a:rPr>
              <a:t> finale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103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A089A00-1151-45B2-87D1-7F9C15A1C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410" y="180205"/>
            <a:ext cx="6951918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+mn-lt"/>
              </a:rPr>
              <a:t>COSA ABBIAMO IMPARATO</a:t>
            </a:r>
          </a:p>
        </p:txBody>
      </p:sp>
      <p:sp>
        <p:nvSpPr>
          <p:cNvPr id="21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EA6D875-106C-4AEC-8057-0661A463AD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7" r="33632" b="2"/>
          <a:stretch/>
        </p:blipFill>
        <p:spPr>
          <a:xfrm>
            <a:off x="20" y="907231"/>
            <a:ext cx="4838021" cy="5063738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D04415A-674D-4A15-8BCC-01B6097B1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9909" y="1216533"/>
            <a:ext cx="6781424" cy="564146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dirty="0" err="1">
                <a:solidFill>
                  <a:srgbClr val="000000"/>
                </a:solidFill>
              </a:rPr>
              <a:t>Abituare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gli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studenti</a:t>
            </a:r>
            <a:r>
              <a:rPr lang="en-US" sz="2000" dirty="0">
                <a:solidFill>
                  <a:srgbClr val="000000"/>
                </a:solidFill>
              </a:rPr>
              <a:t> ad un </a:t>
            </a:r>
            <a:r>
              <a:rPr lang="en-US" sz="2000" dirty="0" err="1">
                <a:solidFill>
                  <a:srgbClr val="000000"/>
                </a:solidFill>
              </a:rPr>
              <a:t>progetto</a:t>
            </a:r>
            <a:r>
              <a:rPr lang="en-US" sz="2000" dirty="0">
                <a:solidFill>
                  <a:srgbClr val="000000"/>
                </a:solidFill>
              </a:rPr>
              <a:t> di </a:t>
            </a:r>
            <a:r>
              <a:rPr lang="en-US" sz="2000" dirty="0" err="1">
                <a:solidFill>
                  <a:srgbClr val="000000"/>
                </a:solidFill>
              </a:rPr>
              <a:t>gruppo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nel</a:t>
            </a:r>
            <a:r>
              <a:rPr lang="en-US" sz="2000" dirty="0">
                <a:solidFill>
                  <a:srgbClr val="000000"/>
                </a:solidFill>
              </a:rPr>
              <a:t> rispetto di </a:t>
            </a:r>
            <a:r>
              <a:rPr lang="en-US" sz="2000" dirty="0" err="1">
                <a:solidFill>
                  <a:srgbClr val="000000"/>
                </a:solidFill>
              </a:rPr>
              <a:t>regole</a:t>
            </a:r>
            <a:r>
              <a:rPr lang="en-US" sz="2000" dirty="0">
                <a:solidFill>
                  <a:srgbClr val="000000"/>
                </a:solidFill>
              </a:rPr>
              <a:t> e tempi.</a:t>
            </a:r>
          </a:p>
          <a:p>
            <a:r>
              <a:rPr lang="en-US" sz="2000" dirty="0" err="1">
                <a:solidFill>
                  <a:srgbClr val="000000"/>
                </a:solidFill>
              </a:rPr>
              <a:t>Rendere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gli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studenti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responsabili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nel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sapersi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assumere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incarichi</a:t>
            </a:r>
            <a:r>
              <a:rPr lang="en-US" sz="2000" dirty="0">
                <a:solidFill>
                  <a:srgbClr val="000000"/>
                </a:solidFill>
              </a:rPr>
              <a:t> e </a:t>
            </a:r>
            <a:r>
              <a:rPr lang="en-US" sz="2000" dirty="0" err="1">
                <a:solidFill>
                  <a:srgbClr val="000000"/>
                </a:solidFill>
              </a:rPr>
              <a:t>compiti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Saper </a:t>
            </a:r>
            <a:r>
              <a:rPr lang="en-US" sz="2000" dirty="0" err="1">
                <a:solidFill>
                  <a:srgbClr val="000000"/>
                </a:solidFill>
              </a:rPr>
              <a:t>rapportare</a:t>
            </a:r>
            <a:r>
              <a:rPr lang="en-US" sz="2000" dirty="0">
                <a:solidFill>
                  <a:srgbClr val="000000"/>
                </a:solidFill>
              </a:rPr>
              <a:t> se </a:t>
            </a:r>
            <a:r>
              <a:rPr lang="en-US" sz="2000" dirty="0" err="1">
                <a:solidFill>
                  <a:srgbClr val="000000"/>
                </a:solidFill>
              </a:rPr>
              <a:t>stessi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agli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altri</a:t>
            </a:r>
            <a:r>
              <a:rPr lang="en-US" sz="2000" dirty="0">
                <a:solidFill>
                  <a:srgbClr val="000000"/>
                </a:solidFill>
              </a:rPr>
              <a:t> e </a:t>
            </a:r>
            <a:r>
              <a:rPr lang="en-US" sz="2000" dirty="0" err="1">
                <a:solidFill>
                  <a:srgbClr val="000000"/>
                </a:solidFill>
              </a:rPr>
              <a:t>all’interno</a:t>
            </a:r>
            <a:r>
              <a:rPr lang="en-US" sz="2000" dirty="0">
                <a:solidFill>
                  <a:srgbClr val="000000"/>
                </a:solidFill>
              </a:rPr>
              <a:t> di </a:t>
            </a:r>
            <a:r>
              <a:rPr lang="en-US" sz="2000" dirty="0" err="1">
                <a:solidFill>
                  <a:srgbClr val="000000"/>
                </a:solidFill>
              </a:rPr>
              <a:t>uno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spazio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</a:p>
          <a:p>
            <a:r>
              <a:rPr lang="en-US" sz="2000" dirty="0" err="1">
                <a:solidFill>
                  <a:srgbClr val="000000"/>
                </a:solidFill>
              </a:rPr>
              <a:t>Sviluppare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abilità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nell’ambito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umanistico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imparando</a:t>
            </a:r>
            <a:r>
              <a:rPr lang="en-US" sz="2000" dirty="0">
                <a:solidFill>
                  <a:srgbClr val="000000"/>
                </a:solidFill>
              </a:rPr>
              <a:t> le </a:t>
            </a:r>
            <a:r>
              <a:rPr lang="en-US" sz="2000" dirty="0" err="1">
                <a:solidFill>
                  <a:srgbClr val="000000"/>
                </a:solidFill>
              </a:rPr>
              <a:t>tecniche</a:t>
            </a:r>
            <a:r>
              <a:rPr lang="en-US" sz="2000" dirty="0">
                <a:solidFill>
                  <a:srgbClr val="000000"/>
                </a:solidFill>
              </a:rPr>
              <a:t> di </a:t>
            </a:r>
            <a:r>
              <a:rPr lang="en-US" sz="2000" dirty="0" err="1">
                <a:solidFill>
                  <a:srgbClr val="000000"/>
                </a:solidFill>
              </a:rPr>
              <a:t>costruzione</a:t>
            </a:r>
            <a:r>
              <a:rPr lang="en-US" sz="2000" dirty="0">
                <a:solidFill>
                  <a:srgbClr val="000000"/>
                </a:solidFill>
              </a:rPr>
              <a:t> di un </a:t>
            </a:r>
            <a:r>
              <a:rPr lang="en-US" sz="2000" dirty="0" err="1">
                <a:solidFill>
                  <a:srgbClr val="000000"/>
                </a:solidFill>
              </a:rPr>
              <a:t>copione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teatrale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anche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attraverso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l’utilizzo</a:t>
            </a:r>
            <a:r>
              <a:rPr lang="en-US" sz="2000" dirty="0">
                <a:solidFill>
                  <a:srgbClr val="000000"/>
                </a:solidFill>
              </a:rPr>
              <a:t> di un </a:t>
            </a:r>
            <a:r>
              <a:rPr lang="en-US" sz="2000" dirty="0" err="1">
                <a:solidFill>
                  <a:srgbClr val="000000"/>
                </a:solidFill>
              </a:rPr>
              <a:t>linguaggio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specifico</a:t>
            </a:r>
            <a:r>
              <a:rPr lang="en-US" sz="2000" dirty="0">
                <a:solidFill>
                  <a:srgbClr val="000000"/>
                </a:solidFill>
              </a:rPr>
              <a:t> e in </a:t>
            </a:r>
            <a:r>
              <a:rPr lang="en-US" sz="2000" dirty="0" err="1">
                <a:solidFill>
                  <a:srgbClr val="000000"/>
                </a:solidFill>
              </a:rPr>
              <a:t>relazione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alle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esigenze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della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scena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</a:p>
          <a:p>
            <a:r>
              <a:rPr lang="en-US" sz="2000" dirty="0" err="1">
                <a:solidFill>
                  <a:srgbClr val="000000"/>
                </a:solidFill>
              </a:rPr>
              <a:t>Individuare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problemi</a:t>
            </a:r>
            <a:r>
              <a:rPr lang="en-US" sz="2000" dirty="0">
                <a:solidFill>
                  <a:srgbClr val="000000"/>
                </a:solidFill>
              </a:rPr>
              <a:t> e </a:t>
            </a:r>
            <a:r>
              <a:rPr lang="en-US" sz="2000" dirty="0" err="1">
                <a:solidFill>
                  <a:srgbClr val="000000"/>
                </a:solidFill>
              </a:rPr>
              <a:t>difficoltà</a:t>
            </a:r>
            <a:r>
              <a:rPr lang="en-US" sz="2000" dirty="0">
                <a:solidFill>
                  <a:srgbClr val="000000"/>
                </a:solidFill>
              </a:rPr>
              <a:t> di </a:t>
            </a:r>
            <a:r>
              <a:rPr lang="en-US" sz="2000" dirty="0" err="1">
                <a:solidFill>
                  <a:srgbClr val="000000"/>
                </a:solidFill>
              </a:rPr>
              <a:t>realizzazione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ricercare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soluzioni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condivise</a:t>
            </a:r>
            <a:r>
              <a:rPr lang="en-US" sz="2000" dirty="0">
                <a:solidFill>
                  <a:srgbClr val="000000"/>
                </a:solidFill>
              </a:rPr>
              <a:t> e creative.</a:t>
            </a:r>
          </a:p>
          <a:p>
            <a:r>
              <a:rPr lang="en-US" sz="2000" dirty="0" err="1">
                <a:solidFill>
                  <a:srgbClr val="000000"/>
                </a:solidFill>
              </a:rPr>
              <a:t>Sperimentare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linguaggi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espressivi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diversi</a:t>
            </a:r>
            <a:r>
              <a:rPr lang="en-US" sz="2000" dirty="0">
                <a:solidFill>
                  <a:srgbClr val="000000"/>
                </a:solidFill>
              </a:rPr>
              <a:t>: </a:t>
            </a:r>
            <a:r>
              <a:rPr lang="en-US" sz="2000" dirty="0" err="1">
                <a:solidFill>
                  <a:srgbClr val="000000"/>
                </a:solidFill>
              </a:rPr>
              <a:t>gestualità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immagine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musica</a:t>
            </a:r>
            <a:r>
              <a:rPr lang="en-US" sz="2000" dirty="0">
                <a:solidFill>
                  <a:srgbClr val="000000"/>
                </a:solidFill>
              </a:rPr>
              <a:t>, canto e </a:t>
            </a:r>
            <a:r>
              <a:rPr lang="en-US" sz="2000" dirty="0" err="1">
                <a:solidFill>
                  <a:srgbClr val="000000"/>
                </a:solidFill>
              </a:rPr>
              <a:t>parola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</a:p>
          <a:p>
            <a:r>
              <a:rPr lang="en-US" sz="2000" dirty="0" err="1">
                <a:solidFill>
                  <a:srgbClr val="000000"/>
                </a:solidFill>
              </a:rPr>
              <a:t>Sviluppare</a:t>
            </a:r>
            <a:r>
              <a:rPr lang="en-US" sz="2000" dirty="0">
                <a:solidFill>
                  <a:srgbClr val="000000"/>
                </a:solidFill>
              </a:rPr>
              <a:t> la </a:t>
            </a:r>
            <a:r>
              <a:rPr lang="en-US" sz="2000" dirty="0" err="1">
                <a:solidFill>
                  <a:srgbClr val="000000"/>
                </a:solidFill>
              </a:rPr>
              <a:t>creatività</a:t>
            </a:r>
            <a:r>
              <a:rPr lang="en-US" sz="2000" dirty="0">
                <a:solidFill>
                  <a:srgbClr val="000000"/>
                </a:solidFill>
              </a:rPr>
              <a:t> e </a:t>
            </a:r>
            <a:r>
              <a:rPr lang="en-US" sz="2000" dirty="0" err="1">
                <a:solidFill>
                  <a:srgbClr val="000000"/>
                </a:solidFill>
              </a:rPr>
              <a:t>l’inventiva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</a:p>
          <a:p>
            <a:r>
              <a:rPr lang="en-US" sz="2000" dirty="0" err="1">
                <a:solidFill>
                  <a:srgbClr val="000000"/>
                </a:solidFill>
              </a:rPr>
              <a:t>Migliorare</a:t>
            </a:r>
            <a:r>
              <a:rPr lang="en-US" sz="2000" dirty="0">
                <a:solidFill>
                  <a:srgbClr val="000000"/>
                </a:solidFill>
              </a:rPr>
              <a:t> le </a:t>
            </a:r>
            <a:r>
              <a:rPr lang="en-US" sz="2000" dirty="0" err="1">
                <a:solidFill>
                  <a:srgbClr val="000000"/>
                </a:solidFill>
              </a:rPr>
              <a:t>capacità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mnemoniche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attraverso</a:t>
            </a:r>
            <a:r>
              <a:rPr lang="en-US" sz="2000" dirty="0">
                <a:solidFill>
                  <a:srgbClr val="000000"/>
                </a:solidFill>
              </a:rPr>
              <a:t> la </a:t>
            </a:r>
            <a:r>
              <a:rPr lang="en-US" sz="2000" dirty="0" err="1">
                <a:solidFill>
                  <a:srgbClr val="000000"/>
                </a:solidFill>
              </a:rPr>
              <a:t>memorizzazione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delle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parti</a:t>
            </a:r>
            <a:r>
              <a:rPr lang="en-US" sz="2000" dirty="0">
                <a:solidFill>
                  <a:srgbClr val="000000"/>
                </a:solidFill>
              </a:rPr>
              <a:t> da </a:t>
            </a:r>
            <a:r>
              <a:rPr lang="en-US" sz="2000" dirty="0" err="1">
                <a:solidFill>
                  <a:srgbClr val="000000"/>
                </a:solidFill>
              </a:rPr>
              <a:t>recitare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</a:p>
          <a:p>
            <a:pPr marL="0"/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706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188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SAM E IL TEATRO IL NOSTRO MAGO DI OZ</vt:lpstr>
      <vt:lpstr>COME ABBIAMO CREATO IL NOSTRO COPIONE</vt:lpstr>
      <vt:lpstr>COSA ABBIAMO IMPARATO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 E IL TEATRO IL NOSTRO MAGO DI OZ</dc:title>
  <dc:creator>Silvia Cisotto</dc:creator>
  <cp:lastModifiedBy>Silvia Cisotto</cp:lastModifiedBy>
  <cp:revision>1</cp:revision>
  <dcterms:created xsi:type="dcterms:W3CDTF">2019-02-11T11:56:05Z</dcterms:created>
  <dcterms:modified xsi:type="dcterms:W3CDTF">2019-02-11T12:05:58Z</dcterms:modified>
</cp:coreProperties>
</file>